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8" d="100"/>
          <a:sy n="48" d="100"/>
        </p:scale>
        <p:origin x="67" y="9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9D543-A5AA-4D71-A9AF-A4FABE91F08E}" type="datetimeFigureOut">
              <a:rPr lang="en-GB" smtClean="0"/>
              <a:t>09/01/2021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D55A2-8349-4310-AF47-0FECC7F75F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460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9D543-A5AA-4D71-A9AF-A4FABE91F08E}" type="datetimeFigureOut">
              <a:rPr lang="en-GB" smtClean="0"/>
              <a:t>09/01/2021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D55A2-8349-4310-AF47-0FECC7F75F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90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9D543-A5AA-4D71-A9AF-A4FABE91F08E}" type="datetimeFigureOut">
              <a:rPr lang="en-GB" smtClean="0"/>
              <a:t>09/01/2021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D55A2-8349-4310-AF47-0FECC7F75F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3586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9D543-A5AA-4D71-A9AF-A4FABE91F08E}" type="datetimeFigureOut">
              <a:rPr lang="en-GB" smtClean="0"/>
              <a:t>09/01/2021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D55A2-8349-4310-AF47-0FECC7F75F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531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9D543-A5AA-4D71-A9AF-A4FABE91F08E}" type="datetimeFigureOut">
              <a:rPr lang="en-GB" smtClean="0"/>
              <a:t>09/01/2021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D55A2-8349-4310-AF47-0FECC7F75F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0060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9D543-A5AA-4D71-A9AF-A4FABE91F08E}" type="datetimeFigureOut">
              <a:rPr lang="en-GB" smtClean="0"/>
              <a:t>09/01/2021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D55A2-8349-4310-AF47-0FECC7F75F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385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9D543-A5AA-4D71-A9AF-A4FABE91F08E}" type="datetimeFigureOut">
              <a:rPr lang="en-GB" smtClean="0"/>
              <a:t>09/01/2021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D55A2-8349-4310-AF47-0FECC7F75F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8558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9D543-A5AA-4D71-A9AF-A4FABE91F08E}" type="datetimeFigureOut">
              <a:rPr lang="en-GB" smtClean="0"/>
              <a:t>09/01/2021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D55A2-8349-4310-AF47-0FECC7F75F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6315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9D543-A5AA-4D71-A9AF-A4FABE91F08E}" type="datetimeFigureOut">
              <a:rPr lang="en-GB" smtClean="0"/>
              <a:t>09/01/2021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D55A2-8349-4310-AF47-0FECC7F75F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4902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9D543-A5AA-4D71-A9AF-A4FABE91F08E}" type="datetimeFigureOut">
              <a:rPr lang="en-GB" smtClean="0"/>
              <a:t>09/01/2021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D55A2-8349-4310-AF47-0FECC7F75F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558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9D543-A5AA-4D71-A9AF-A4FABE91F08E}" type="datetimeFigureOut">
              <a:rPr lang="en-GB" smtClean="0"/>
              <a:t>09/01/2021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D55A2-8349-4310-AF47-0FECC7F75F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7664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9D543-A5AA-4D71-A9AF-A4FABE91F08E}" type="datetimeFigureOut">
              <a:rPr lang="en-GB" smtClean="0"/>
              <a:t>09/01/2021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D55A2-8349-4310-AF47-0FECC7F75F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53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2196" y="976562"/>
            <a:ext cx="3479383" cy="225689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3535529"/>
            <a:ext cx="3220452" cy="267854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76311" y="851986"/>
            <a:ext cx="3811629" cy="4313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792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 Donovan</dc:creator>
  <cp:lastModifiedBy>Ann Donovan</cp:lastModifiedBy>
  <cp:revision>2</cp:revision>
  <dcterms:created xsi:type="dcterms:W3CDTF">2021-01-09T13:59:50Z</dcterms:created>
  <dcterms:modified xsi:type="dcterms:W3CDTF">2021-01-09T14:06:51Z</dcterms:modified>
</cp:coreProperties>
</file>