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2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7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1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5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8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22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37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56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27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2B2A9-0E3F-41DB-982B-DD77DBC8057F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6A622-4067-4258-AC40-AB4781D4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GPD_xdMIi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8833" y="862688"/>
            <a:ext cx="7515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Forces and Magnets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8833" y="1767840"/>
            <a:ext cx="87346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LO: to observe what happens to different objects when a variety of forces are applied.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558833" y="3239589"/>
            <a:ext cx="89959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Today I want you to find things in your house that move or change shape. As you move them observe how and why they move. </a:t>
            </a:r>
            <a:r>
              <a:rPr lang="en-US" sz="2800" i="1" dirty="0" smtClean="0">
                <a:solidFill>
                  <a:srgbClr val="002060"/>
                </a:solidFill>
              </a:rPr>
              <a:t>Slide 3 contains a table for you to complete. </a:t>
            </a:r>
            <a:endParaRPr lang="en-GB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9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931" y="255527"/>
            <a:ext cx="8656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Try these activities or look for some of your own:</a:t>
            </a:r>
            <a:endParaRPr lang="en-GB" sz="3200" b="1" dirty="0"/>
          </a:p>
        </p:txBody>
      </p:sp>
      <p:pic>
        <p:nvPicPr>
          <p:cNvPr id="3" name="Picture 2" descr="Image result for magnetic fishing g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6" y="1312910"/>
            <a:ext cx="1315538" cy="131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Image result for baby push toy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05" y="1284334"/>
            <a:ext cx="1195522" cy="138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883" y="3110215"/>
            <a:ext cx="1394718" cy="9323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2670" y="3110215"/>
            <a:ext cx="1248657" cy="1019124"/>
          </a:xfrm>
          <a:prstGeom prst="rect">
            <a:avLst/>
          </a:prstGeom>
        </p:spPr>
      </p:pic>
      <p:pic>
        <p:nvPicPr>
          <p:cNvPr id="7" name="Picture 6" descr="Image result for ball in maze gam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87" y="4851186"/>
            <a:ext cx="1366428" cy="136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Image result for gear toy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05" y="4918531"/>
            <a:ext cx="1531072" cy="102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54925" y="1320894"/>
            <a:ext cx="3709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magnet fishing game </a:t>
            </a:r>
            <a:r>
              <a:rPr lang="en-US" dirty="0" smtClean="0"/>
              <a:t>or you could use a magnet, paper clip of pieces of paper.</a:t>
            </a:r>
          </a:p>
          <a:p>
            <a:r>
              <a:rPr lang="en-US" dirty="0" smtClean="0"/>
              <a:t>Go fishing! What happens?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429691" y="3030583"/>
            <a:ext cx="3196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Plastercine</a:t>
            </a:r>
            <a:r>
              <a:rPr lang="en-US" b="1" dirty="0"/>
              <a:t>,</a:t>
            </a:r>
            <a:r>
              <a:rPr lang="en-US" b="1" dirty="0" smtClean="0"/>
              <a:t> play dough or pastry</a:t>
            </a:r>
            <a:r>
              <a:rPr lang="en-US" dirty="0" smtClean="0"/>
              <a:t>. What happens when you twist or squeeze it?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577737" y="5007429"/>
            <a:ext cx="29173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Ball Maze</a:t>
            </a:r>
            <a:r>
              <a:rPr lang="en-US" dirty="0" smtClean="0"/>
              <a:t>: A game or a ball on some card with holes in it. What happens when you try to get the ball through the hole?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820297" y="1320894"/>
            <a:ext cx="3480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Activity Centre</a:t>
            </a:r>
            <a:r>
              <a:rPr lang="en-US" dirty="0" smtClean="0"/>
              <a:t>: You can look for different activities in you house like they have on this toy. What do you observe?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820297" y="3110215"/>
            <a:ext cx="3135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Blow Football</a:t>
            </a:r>
            <a:r>
              <a:rPr lang="en-US" dirty="0" smtClean="0"/>
              <a:t>: You could use a scrunched piece of paper and straw and have a race. What happens when you play this game?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820297" y="5007429"/>
            <a:ext cx="3161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Cogs</a:t>
            </a:r>
            <a:r>
              <a:rPr lang="en-US" dirty="0" smtClean="0"/>
              <a:t>: This may be a tricky one see what you can find or look at this </a:t>
            </a:r>
            <a:r>
              <a:rPr lang="en-US" dirty="0" smtClean="0">
                <a:hlinkClick r:id="rId8"/>
              </a:rPr>
              <a:t>mechanism on-line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Carefully observe this 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85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725792"/>
              </p:ext>
            </p:extLst>
          </p:nvPr>
        </p:nvGraphicFramePr>
        <p:xfrm>
          <a:off x="905691" y="719666"/>
          <a:ext cx="10519955" cy="546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850">
                  <a:extLst>
                    <a:ext uri="{9D8B030D-6E8A-4147-A177-3AD203B41FA5}">
                      <a16:colId xmlns:a16="http://schemas.microsoft.com/office/drawing/2014/main" val="3653414422"/>
                    </a:ext>
                  </a:extLst>
                </a:gridCol>
                <a:gridCol w="8754105">
                  <a:extLst>
                    <a:ext uri="{9D8B030D-6E8A-4147-A177-3AD203B41FA5}">
                      <a16:colId xmlns:a16="http://schemas.microsoft.com/office/drawing/2014/main" val="137915867"/>
                    </a:ext>
                  </a:extLst>
                </a:gridCol>
              </a:tblGrid>
              <a:tr h="682928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460807"/>
                  </a:ext>
                </a:extLst>
              </a:tr>
              <a:tr h="682928">
                <a:tc>
                  <a:txBody>
                    <a:bodyPr/>
                    <a:lstStyle/>
                    <a:p>
                      <a:r>
                        <a:rPr lang="en-US" dirty="0" smtClean="0"/>
                        <a:t>Table</a:t>
                      </a:r>
                      <a:r>
                        <a:rPr lang="en-US" baseline="0" dirty="0" smtClean="0"/>
                        <a:t> Football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r>
                        <a:rPr lang="en-US" baseline="0" dirty="0" smtClean="0"/>
                        <a:t> I turn the handle with the players on they hit the ball and it moves across the table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696559"/>
                  </a:ext>
                </a:extLst>
              </a:tr>
              <a:tr h="682928">
                <a:tc>
                  <a:txBody>
                    <a:bodyPr/>
                    <a:lstStyle/>
                    <a:p>
                      <a:r>
                        <a:rPr lang="en-US" dirty="0" smtClean="0"/>
                        <a:t>Fishing Game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761620"/>
                  </a:ext>
                </a:extLst>
              </a:tr>
              <a:tr h="68292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Plastercine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757095"/>
                  </a:ext>
                </a:extLst>
              </a:tr>
              <a:tr h="682928">
                <a:tc>
                  <a:txBody>
                    <a:bodyPr/>
                    <a:lstStyle/>
                    <a:p>
                      <a:r>
                        <a:rPr lang="en-US" dirty="0" smtClean="0"/>
                        <a:t>Ball Maze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19396"/>
                  </a:ext>
                </a:extLst>
              </a:tr>
              <a:tr h="682928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 Centre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361403"/>
                  </a:ext>
                </a:extLst>
              </a:tr>
              <a:tr h="682928">
                <a:tc>
                  <a:txBody>
                    <a:bodyPr/>
                    <a:lstStyle/>
                    <a:p>
                      <a:r>
                        <a:rPr lang="en-US" dirty="0" smtClean="0"/>
                        <a:t>Blow Football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878846"/>
                  </a:ext>
                </a:extLst>
              </a:tr>
              <a:tr h="682928">
                <a:tc>
                  <a:txBody>
                    <a:bodyPr/>
                    <a:lstStyle/>
                    <a:p>
                      <a:r>
                        <a:rPr lang="en-US" dirty="0" smtClean="0"/>
                        <a:t>Cogs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389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93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245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Donovan</dc:creator>
  <cp:lastModifiedBy>Ann Donovan</cp:lastModifiedBy>
  <cp:revision>4</cp:revision>
  <dcterms:created xsi:type="dcterms:W3CDTF">2021-01-09T14:30:12Z</dcterms:created>
  <dcterms:modified xsi:type="dcterms:W3CDTF">2021-01-12T15:17:55Z</dcterms:modified>
</cp:coreProperties>
</file>