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2265-409A-4DAD-BDB5-B1DE9946874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A7F-662B-4223-9F64-7CC2C1393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4565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2265-409A-4DAD-BDB5-B1DE9946874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A7F-662B-4223-9F64-7CC2C1393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889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2265-409A-4DAD-BDB5-B1DE9946874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A7F-662B-4223-9F64-7CC2C1393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240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2265-409A-4DAD-BDB5-B1DE9946874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A7F-662B-4223-9F64-7CC2C1393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02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2265-409A-4DAD-BDB5-B1DE9946874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A7F-662B-4223-9F64-7CC2C1393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61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2265-409A-4DAD-BDB5-B1DE9946874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A7F-662B-4223-9F64-7CC2C1393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1518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2265-409A-4DAD-BDB5-B1DE9946874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A7F-662B-4223-9F64-7CC2C1393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5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2265-409A-4DAD-BDB5-B1DE9946874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A7F-662B-4223-9F64-7CC2C1393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83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2265-409A-4DAD-BDB5-B1DE9946874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A7F-662B-4223-9F64-7CC2C1393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1590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2265-409A-4DAD-BDB5-B1DE9946874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A7F-662B-4223-9F64-7CC2C1393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31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F2265-409A-4DAD-BDB5-B1DE9946874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A7F-662B-4223-9F64-7CC2C1393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23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F2265-409A-4DAD-BDB5-B1DE99468741}" type="datetimeFigureOut">
              <a:rPr lang="en-GB" smtClean="0"/>
              <a:t>07/01/2021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DA7F-662B-4223-9F64-7CC2C1393F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2115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2052" y="1440587"/>
            <a:ext cx="2562225" cy="1285875"/>
          </a:xfrm>
          <a:prstGeom prst="rect">
            <a:avLst/>
          </a:prstGeom>
        </p:spPr>
      </p:pic>
      <p:sp>
        <p:nvSpPr>
          <p:cNvPr id="5" name="AutoShape 2" descr="Dive deeper with the 'high attainers' | Nicola Ballantine"/>
          <p:cNvSpPr>
            <a:spLocks noChangeAspect="1" noChangeArrowheads="1"/>
          </p:cNvSpPr>
          <p:nvPr/>
        </p:nvSpPr>
        <p:spPr bwMode="auto">
          <a:xfrm>
            <a:off x="155574" y="-144463"/>
            <a:ext cx="1576477" cy="1576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95895" y="215398"/>
            <a:ext cx="13811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472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45" y="444954"/>
            <a:ext cx="3038475" cy="3486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0875" y="132397"/>
            <a:ext cx="13811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050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467" y="481149"/>
            <a:ext cx="2943225" cy="39624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0875" y="0"/>
            <a:ext cx="13811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149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939" y="493395"/>
            <a:ext cx="2867025" cy="1847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0875" y="0"/>
            <a:ext cx="13811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313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666" y="310515"/>
            <a:ext cx="3076575" cy="1847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0875" y="0"/>
            <a:ext cx="13811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88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" y="157978"/>
            <a:ext cx="2971800" cy="2257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10875" y="0"/>
            <a:ext cx="138112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88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Ann Donovan</cp:lastModifiedBy>
  <cp:revision>3</cp:revision>
  <dcterms:created xsi:type="dcterms:W3CDTF">2021-01-07T16:43:26Z</dcterms:created>
  <dcterms:modified xsi:type="dcterms:W3CDTF">2021-01-07T17:27:19Z</dcterms:modified>
</cp:coreProperties>
</file>