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85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62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59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4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7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20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2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0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83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34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5718B-A795-40CD-A060-0B9FDF127C7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4944C-78D9-446F-843C-6F32B48E5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8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Keeping myself safe: Safe or Unsafe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22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1885" y="252549"/>
            <a:ext cx="4659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you think these are safe or unsafe activities?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1885" y="621881"/>
            <a:ext cx="686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a table to collect your ideas, feeling can also be included: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20022"/>
              </p:ext>
            </p:extLst>
          </p:nvPr>
        </p:nvGraphicFramePr>
        <p:xfrm>
          <a:off x="391885" y="1144395"/>
          <a:ext cx="1122534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0249">
                  <a:extLst>
                    <a:ext uri="{9D8B030D-6E8A-4147-A177-3AD203B41FA5}">
                      <a16:colId xmlns:a16="http://schemas.microsoft.com/office/drawing/2014/main" val="709085866"/>
                    </a:ext>
                  </a:extLst>
                </a:gridCol>
                <a:gridCol w="3361321">
                  <a:extLst>
                    <a:ext uri="{9D8B030D-6E8A-4147-A177-3AD203B41FA5}">
                      <a16:colId xmlns:a16="http://schemas.microsoft.com/office/drawing/2014/main" val="1024174675"/>
                    </a:ext>
                  </a:extLst>
                </a:gridCol>
                <a:gridCol w="3193779">
                  <a:extLst>
                    <a:ext uri="{9D8B030D-6E8A-4147-A177-3AD203B41FA5}">
                      <a16:colId xmlns:a16="http://schemas.microsoft.com/office/drawing/2014/main" val="2734033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Safe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Unsafe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8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Going to the park to play on the play area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593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Shopping in town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495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Crossing a busy road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20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Climbing a tree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014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Singing a solo in a school concert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86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Using a drill (or another tool) from the garage or shed.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4107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2341" y="4402070"/>
            <a:ext cx="61076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How would you feel in this situation?</a:t>
            </a:r>
          </a:p>
          <a:p>
            <a:r>
              <a:rPr lang="en-US" sz="1600" dirty="0" smtClean="0"/>
              <a:t>Why would you feel like that?</a:t>
            </a:r>
          </a:p>
          <a:p>
            <a:r>
              <a:rPr lang="en-US" sz="1600" dirty="0" smtClean="0"/>
              <a:t>What would make that situation safer?</a:t>
            </a:r>
          </a:p>
          <a:p>
            <a:r>
              <a:rPr lang="en-US" sz="1600" dirty="0" smtClean="0"/>
              <a:t>What would make that situation more unsafe?</a:t>
            </a:r>
          </a:p>
          <a:p>
            <a:r>
              <a:rPr lang="en-US" sz="1600" dirty="0" smtClean="0"/>
              <a:t>Would it be OK to take part in this situation?</a:t>
            </a:r>
          </a:p>
          <a:p>
            <a:r>
              <a:rPr lang="en-US" sz="1600" dirty="0" smtClean="0"/>
              <a:t>Is there anyone you could ask for help in this situation? Who?</a:t>
            </a:r>
          </a:p>
          <a:p>
            <a:r>
              <a:rPr lang="en-US" sz="1600" dirty="0" smtClean="0"/>
              <a:t>What would you say to your friend in this situation?</a:t>
            </a:r>
          </a:p>
          <a:p>
            <a:r>
              <a:rPr lang="en-US" sz="1600" dirty="0" smtClean="0"/>
              <a:t>Having discussed all the above, what would you do in each situation?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888274" y="4781005"/>
            <a:ext cx="2525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These questions may help you.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33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4606834"/>
            <a:ext cx="90743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‘Five Top Tips For Keeping Safe’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Listen to your feelings – they are there to keep you safe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It’s OK to say no to someone if they make you feel unsafe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Talk to someone you trust if you feel unsafe or uncomfortable about something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Know who you can trust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Turn an unsafe situation into a safe 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8274" y="766354"/>
            <a:ext cx="9779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I would like you to create a poster of your “Five Top Tips For Keeping Safe”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88274" y="1915886"/>
            <a:ext cx="9361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You can create it with pencils and pens or a collage but the key part is to make sure your Top Tips are clear.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8274" y="3692434"/>
            <a:ext cx="1036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The tips below are to help you if you get stuck, but please feel free to use any you particularly like.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66666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290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PHSE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PHSE</dc:title>
  <dc:creator>Ann Donovan</dc:creator>
  <cp:lastModifiedBy>Ann Donovan</cp:lastModifiedBy>
  <cp:revision>2</cp:revision>
  <dcterms:created xsi:type="dcterms:W3CDTF">2021-01-06T14:42:08Z</dcterms:created>
  <dcterms:modified xsi:type="dcterms:W3CDTF">2021-01-06T17:36:06Z</dcterms:modified>
</cp:coreProperties>
</file>