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048B2-EBFC-4C29-8CB8-42A3FC01F1CC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07E3E-B8B1-4601-976A-3EDB7EB592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2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FB27C2-1C7E-474E-9720-3BF125FE274E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39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4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5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66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67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7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06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2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48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7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0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57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D34D4-3C35-4303-BFF4-49AF4A1D87DD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7E8B-199B-4B2D-B3D8-6D9799CC3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75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16000"/>
            <a:ext cx="8763000" cy="584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AutoShape 4"/>
          <p:cNvSpPr>
            <a:spLocks noChangeArrowheads="1"/>
          </p:cNvSpPr>
          <p:nvPr/>
        </p:nvSpPr>
        <p:spPr bwMode="auto">
          <a:xfrm>
            <a:off x="8229600" y="533400"/>
            <a:ext cx="2438400" cy="1524000"/>
          </a:xfrm>
          <a:prstGeom prst="cloudCallout">
            <a:avLst>
              <a:gd name="adj1" fmla="val 19727"/>
              <a:gd name="adj2" fmla="val 1144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/>
              <a:t>What can you see, hear and smell?</a:t>
            </a:r>
          </a:p>
        </p:txBody>
      </p: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1524000" y="533400"/>
            <a:ext cx="1905000" cy="1371600"/>
          </a:xfrm>
          <a:prstGeom prst="cloudCallout">
            <a:avLst>
              <a:gd name="adj1" fmla="val -33833"/>
              <a:gd name="adj2" fmla="val 8935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2000"/>
              <a:t>How does it make you feel?</a:t>
            </a: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152400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GB" altLang="en-US" sz="3200" i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Brainstorm“wow words” or phrases to describe this picture</a:t>
            </a:r>
            <a:r>
              <a:rPr lang="en-GB" altLang="en-US" sz="3200" i="1">
                <a:latin typeface="Comic Sans MS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94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1</cp:revision>
  <dcterms:created xsi:type="dcterms:W3CDTF">2021-01-09T13:40:11Z</dcterms:created>
  <dcterms:modified xsi:type="dcterms:W3CDTF">2021-01-09T13:40:36Z</dcterms:modified>
</cp:coreProperties>
</file>